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7" r:id="rId2"/>
    <p:sldId id="258" r:id="rId3"/>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96" y="-4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71F31C-1A64-4E01-ABFC-04105040CFA6}" type="datetimeFigureOut">
              <a:rPr lang="de-DE" smtClean="0"/>
              <a:t>29.08.2012</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420433-9A93-4ED7-B2D3-1BBA0EE9AE43}" type="slidenum">
              <a:rPr lang="de-DE" smtClean="0"/>
              <a:t>‹Nr.›</a:t>
            </a:fld>
            <a:endParaRPr lang="de-DE"/>
          </a:p>
        </p:txBody>
      </p:sp>
    </p:spTree>
    <p:extLst>
      <p:ext uri="{BB962C8B-B14F-4D97-AF65-F5344CB8AC3E}">
        <p14:creationId xmlns:p14="http://schemas.microsoft.com/office/powerpoint/2010/main" val="648313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pPr algn="r" defTabSz="914400">
              <a:buNone/>
            </a:pPr>
            <a:fld id="{81331B57-0BE5-4F82-AA58-76F53EFF3ADA}" type="datetime8">
              <a:rPr lang="de-DE" sz="1200" b="0" i="0">
                <a:solidFill>
                  <a:schemeClr val="tx1"/>
                </a:solidFill>
                <a:latin typeface="Calibri"/>
                <a:ea typeface="+mn-ea"/>
                <a:cs typeface="+mn-cs"/>
              </a:rPr>
              <a:t>29.08.2012 22:17</a:t>
            </a:fld>
            <a:endParaRPr lang="en-US"/>
          </a:p>
        </p:txBody>
      </p:sp>
      <p:sp>
        <p:nvSpPr>
          <p:cNvPr id="6" name="Footer Placeholder 5"/>
          <p:cNvSpPr>
            <a:spLocks noGrp="1"/>
          </p:cNvSpPr>
          <p:nvPr>
            <p:ph type="ftr" sz="quarter" idx="12"/>
          </p:nvPr>
        </p:nvSpPr>
        <p:spPr/>
        <p:txBody>
          <a:bodyPr/>
          <a:lstStyle/>
          <a:p>
            <a:pPr algn="l" defTabSz="914400">
              <a:buNone/>
            </a:pPr>
            <a:r>
              <a:rPr lang="de-DE" sz="1200" b="0" i="0">
                <a:solidFill>
                  <a:srgbClr val="000000"/>
                </a:solidFill>
                <a:latin typeface="Calibri"/>
                <a:ea typeface="+mn-ea"/>
                <a:cs typeface="+mn-cs"/>
              </a:rPr>
              <a:t>© 2007 Microsoft Corporation. Alle Rechte vorbehalten. Microsoft, Windows, Windows Vista und andere Produktnamen sind möglicherweise eingetragene Marken oder Marken in den USA und/oder anderen Ländern/Regionen.</a:t>
            </a:r>
          </a:p>
          <a:p>
            <a:pPr algn="l" defTabSz="914400">
              <a:buNone/>
            </a:pPr>
            <a:r>
              <a:rPr lang="de-DE" sz="1200" b="0" i="0">
                <a:solidFill>
                  <a:srgbClr val="000000"/>
                </a:solidFill>
                <a:latin typeface="Calibri"/>
                <a:ea typeface="+mn-ea"/>
                <a:cs typeface="+mn-cs"/>
              </a:rPr>
              <a:t>Diese Angaben dienen nur zu Informationszwecken und entsprechen dem aktuellen Sachstand der Microsoft Corporation zum Erstellungsdatum dieser Präsentation.  Da Microsoft auf die sich ständig ändernden Marktanforderungen reagieren muss, sollten die Angaben nicht als Verpflichtung seitens Microsoft angesehen werden, und Microsoft übernimmt keine Garantie für die Genauigkeit der Angaben nach dem Datum dieser Präsentation.  </a:t>
            </a:r>
            <a:br>
              <a:rPr lang="de-DE" sz="1200" b="0" i="0">
                <a:solidFill>
                  <a:srgbClr val="000000"/>
                </a:solidFill>
                <a:latin typeface="Calibri"/>
                <a:ea typeface="+mn-ea"/>
                <a:cs typeface="+mn-cs"/>
              </a:rPr>
            </a:br>
            <a:r>
              <a:rPr lang="de-DE" sz="1200" b="0" i="0">
                <a:solidFill>
                  <a:srgbClr val="000000"/>
                </a:solidFill>
                <a:latin typeface="Calibri"/>
                <a:ea typeface="+mn-ea"/>
                <a:cs typeface="+mn-cs"/>
              </a:rPr>
              <a:t>MICROSOFT SCHLIESST FÜR DIE INFORMATIONEN IN DIESER PRÄSENTATION JEDE GEWÄHRLEISTUNG AUS, SEI SIE AUSDRÜCKLICH, KONKLUDENT ODER GESETZLICH VORGESCHRIEBEN.</a:t>
            </a:r>
          </a:p>
          <a:p>
            <a:pPr algn="l" defTabSz="914400">
              <a:buNone/>
            </a:pPr>
            <a:endParaRPr lang="en-US" dirty="0"/>
          </a:p>
        </p:txBody>
      </p:sp>
      <p:sp>
        <p:nvSpPr>
          <p:cNvPr id="7" name="Slide Number Placeholder 6"/>
          <p:cNvSpPr>
            <a:spLocks noGrp="1"/>
          </p:cNvSpPr>
          <p:nvPr>
            <p:ph type="sldNum" sz="quarter" idx="13"/>
          </p:nvPr>
        </p:nvSpPr>
        <p:spPr/>
        <p:txBody>
          <a:bodyPr/>
          <a:lstStyle/>
          <a:p>
            <a:pPr algn="r" defTabSz="914400">
              <a:buNone/>
            </a:pPr>
            <a:fld id="{EC87E0CF-87F6-4B58-B8B8-DCAB2DAAF3CA}" type="slidenum">
              <a:rPr lang="de-DE" sz="1200" b="0" i="0">
                <a:solidFill>
                  <a:schemeClr val="tx1"/>
                </a:solidFill>
                <a:latin typeface="Calibri"/>
                <a:ea typeface="+mn-ea"/>
                <a:cs typeface="+mn-cs"/>
              </a:r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DE7AF928-8616-490F-819E-4FB654B94A5A}" type="datetimeFigureOut">
              <a:rPr lang="de-DE" smtClean="0"/>
              <a:t>29.08.2012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1569953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E7AF928-8616-490F-819E-4FB654B94A5A}" type="datetimeFigureOut">
              <a:rPr lang="de-DE" smtClean="0"/>
              <a:t>29.08.2012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4253091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E7AF928-8616-490F-819E-4FB654B94A5A}" type="datetimeFigureOut">
              <a:rPr lang="de-DE" smtClean="0"/>
              <a:t>29.08.2012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2466103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smtClean="0"/>
              <a:t>Titelmasterformat durch Klicken bearbeiten</a:t>
            </a:r>
            <a:endParaRPr lang="de-DE" noProof="0"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DE" noProof="0"/>
          </a:p>
        </p:txBody>
      </p:sp>
    </p:spTree>
    <p:extLst>
      <p:ext uri="{BB962C8B-B14F-4D97-AF65-F5344CB8AC3E}">
        <p14:creationId xmlns:p14="http://schemas.microsoft.com/office/powerpoint/2010/main" val="29561427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E7AF928-8616-490F-819E-4FB654B94A5A}" type="datetimeFigureOut">
              <a:rPr lang="de-DE" smtClean="0"/>
              <a:t>29.08.2012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2135674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DE7AF928-8616-490F-819E-4FB654B94A5A}" type="datetimeFigureOut">
              <a:rPr lang="de-DE" smtClean="0"/>
              <a:t>29.08.2012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3024390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DE7AF928-8616-490F-819E-4FB654B94A5A}" type="datetimeFigureOut">
              <a:rPr lang="de-DE" smtClean="0"/>
              <a:t>29.08.2012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2014030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DE7AF928-8616-490F-819E-4FB654B94A5A}" type="datetimeFigureOut">
              <a:rPr lang="de-DE" smtClean="0"/>
              <a:t>29.08.2012</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1197194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DE7AF928-8616-490F-819E-4FB654B94A5A}" type="datetimeFigureOut">
              <a:rPr lang="de-DE" smtClean="0"/>
              <a:t>29.08.2012</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158488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E7AF928-8616-490F-819E-4FB654B94A5A}" type="datetimeFigureOut">
              <a:rPr lang="de-DE" smtClean="0"/>
              <a:t>29.08.2012</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3577388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E7AF928-8616-490F-819E-4FB654B94A5A}" type="datetimeFigureOut">
              <a:rPr lang="de-DE" smtClean="0"/>
              <a:t>29.08.2012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1412277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E7AF928-8616-490F-819E-4FB654B94A5A}" type="datetimeFigureOut">
              <a:rPr lang="de-DE" smtClean="0"/>
              <a:t>29.08.2012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DD0023E-5133-4701-969A-02CC30BC9E72}" type="slidenum">
              <a:rPr lang="de-DE" smtClean="0"/>
              <a:t>‹Nr.›</a:t>
            </a:fld>
            <a:endParaRPr lang="de-DE"/>
          </a:p>
        </p:txBody>
      </p:sp>
    </p:spTree>
    <p:extLst>
      <p:ext uri="{BB962C8B-B14F-4D97-AF65-F5344CB8AC3E}">
        <p14:creationId xmlns:p14="http://schemas.microsoft.com/office/powerpoint/2010/main" val="3470597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7AF928-8616-490F-819E-4FB654B94A5A}" type="datetimeFigureOut">
              <a:rPr lang="de-DE" smtClean="0"/>
              <a:t>29.08.2012</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0023E-5133-4701-969A-02CC30BC9E72}" type="slidenum">
              <a:rPr lang="de-DE" smtClean="0"/>
              <a:t>‹Nr.›</a:t>
            </a:fld>
            <a:endParaRPr lang="de-DE"/>
          </a:p>
        </p:txBody>
      </p:sp>
    </p:spTree>
    <p:extLst>
      <p:ext uri="{BB962C8B-B14F-4D97-AF65-F5344CB8AC3E}">
        <p14:creationId xmlns:p14="http://schemas.microsoft.com/office/powerpoint/2010/main" val="2863659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000" y="230188"/>
            <a:ext cx="8382000" cy="664797"/>
          </a:xfrm>
        </p:spPr>
        <p:txBody>
          <a:bodyPr>
            <a:normAutofit fontScale="90000"/>
          </a:bodyPr>
          <a:lstStyle/>
          <a:p>
            <a:pPr algn="l" defTabSz="914400">
              <a:lnSpc>
                <a:spcPct val="90000"/>
              </a:lnSpc>
              <a:spcBef>
                <a:spcPct val="0"/>
              </a:spcBef>
              <a:buNone/>
            </a:pPr>
            <a:r>
              <a:rPr lang="de-DE" dirty="0" smtClean="0">
                <a:latin typeface="Calibri"/>
                <a:cs typeface="Arial"/>
              </a:rPr>
              <a:t>Inhaltsverzeichnis</a:t>
            </a:r>
            <a:endParaRPr lang="de-DE" dirty="0"/>
          </a:p>
        </p:txBody>
      </p:sp>
      <p:sp>
        <p:nvSpPr>
          <p:cNvPr id="5" name="Abgerundetes Rechteck 4">
            <a:hlinkClick r:id="" action="ppaction://noaction"/>
          </p:cNvPr>
          <p:cNvSpPr/>
          <p:nvPr/>
        </p:nvSpPr>
        <p:spPr bwMode="auto">
          <a:xfrm>
            <a:off x="827584" y="3717032"/>
            <a:ext cx="2201333" cy="882953"/>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OSX: </a:t>
            </a:r>
            <a:endParaRPr lang="de-DE" sz="2300" b="0" i="0" dirty="0" smtClean="0">
              <a:solidFill>
                <a:srgbClr val="FFFFFF"/>
              </a:solidFill>
              <a:effectLst>
                <a:outerShdw blurRad="38100" dist="38100" dir="2700000" algn="tl">
                  <a:srgbClr val="000000">
                    <a:alpha val="43137"/>
                  </a:srgbClr>
                </a:outerShdw>
              </a:effectLst>
              <a:latin typeface="Calibri"/>
              <a:ea typeface="+mn-ea"/>
              <a:cs typeface="+mn-cs"/>
            </a:endParaRPr>
          </a:p>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Mountain Lion</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7" name="Abgerundetes Rechteck 6">
            <a:hlinkClick r:id="" action="ppaction://noaction"/>
          </p:cNvPr>
          <p:cNvSpPr/>
          <p:nvPr/>
        </p:nvSpPr>
        <p:spPr bwMode="auto">
          <a:xfrm>
            <a:off x="3275856" y="2564904"/>
            <a:ext cx="2201333" cy="88295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Mobile Systeme</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8" name="Abgerundetes Rechteck 7">
            <a:hlinkClick r:id="" action="ppaction://noaction"/>
          </p:cNvPr>
          <p:cNvSpPr/>
          <p:nvPr/>
        </p:nvSpPr>
        <p:spPr bwMode="auto">
          <a:xfrm>
            <a:off x="827584" y="4922311"/>
            <a:ext cx="2201333" cy="882953"/>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Linux: </a:t>
            </a:r>
            <a:r>
              <a:rPr lang="de-DE" sz="2300" b="0" i="0" dirty="0" err="1" smtClean="0">
                <a:solidFill>
                  <a:srgbClr val="FFFFFF"/>
                </a:solidFill>
                <a:effectLst>
                  <a:outerShdw blurRad="38100" dist="38100" dir="2700000" algn="tl">
                    <a:srgbClr val="000000">
                      <a:alpha val="43137"/>
                    </a:srgbClr>
                  </a:outerShdw>
                </a:effectLst>
                <a:latin typeface="Calibri"/>
                <a:ea typeface="+mn-ea"/>
                <a:cs typeface="+mn-cs"/>
              </a:rPr>
              <a:t>Ubuntu</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9" name="Abgerundetes Rechteck 8">
            <a:hlinkClick r:id="" action="ppaction://noaction"/>
          </p:cNvPr>
          <p:cNvSpPr/>
          <p:nvPr/>
        </p:nvSpPr>
        <p:spPr bwMode="auto">
          <a:xfrm>
            <a:off x="825500" y="2564904"/>
            <a:ext cx="2201333" cy="882953"/>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Windows 7</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13" name="Abgerundetes Rechteck 12">
            <a:hlinkClick r:id="" action="ppaction://noaction"/>
          </p:cNvPr>
          <p:cNvSpPr/>
          <p:nvPr/>
        </p:nvSpPr>
        <p:spPr bwMode="auto">
          <a:xfrm>
            <a:off x="3306771" y="3717032"/>
            <a:ext cx="2201333" cy="882953"/>
          </a:xfrm>
          <a:prstGeom prst="roundRect">
            <a:avLst>
              <a:gd name="adj" fmla="val 9033"/>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buNone/>
            </a:pPr>
            <a:r>
              <a:rPr lang="de-DE" sz="2300" dirty="0" smtClean="0">
                <a:solidFill>
                  <a:srgbClr val="FFFFFF"/>
                </a:solidFill>
                <a:effectLst>
                  <a:outerShdw blurRad="38100" dist="38100" dir="2700000" algn="tl">
                    <a:srgbClr val="000000">
                      <a:alpha val="43137"/>
                    </a:srgbClr>
                  </a:outerShdw>
                </a:effectLst>
                <a:latin typeface="Calibri"/>
              </a:rPr>
              <a:t>Konfrontation</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14" name="Abgerundetes Rechteck 13">
            <a:hlinkClick r:id="" action="ppaction://noaction"/>
          </p:cNvPr>
          <p:cNvSpPr/>
          <p:nvPr/>
        </p:nvSpPr>
        <p:spPr bwMode="auto">
          <a:xfrm>
            <a:off x="3306771" y="4922311"/>
            <a:ext cx="2201333" cy="882953"/>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buNone/>
            </a:pPr>
            <a:r>
              <a:rPr lang="de-DE" sz="2300" dirty="0" smtClean="0">
                <a:solidFill>
                  <a:srgbClr val="FFFFFF"/>
                </a:solidFill>
                <a:effectLst>
                  <a:outerShdw blurRad="38100" dist="38100" dir="2700000" algn="tl">
                    <a:srgbClr val="000000">
                      <a:alpha val="43137"/>
                    </a:srgbClr>
                  </a:outerShdw>
                </a:effectLst>
                <a:latin typeface="Calibri"/>
              </a:rPr>
              <a:t>Fazit und Ausblick</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15" name="Abgerundetes Rechteck 14">
            <a:hlinkClick r:id="" action="ppaction://noaction"/>
          </p:cNvPr>
          <p:cNvSpPr/>
          <p:nvPr/>
        </p:nvSpPr>
        <p:spPr bwMode="auto">
          <a:xfrm>
            <a:off x="3275855" y="1393919"/>
            <a:ext cx="2201333" cy="882953"/>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Server Systeme</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17" name="Abgerundetes Rechteck 16">
            <a:hlinkClick r:id="rId3" action="ppaction://hlinksldjump"/>
          </p:cNvPr>
          <p:cNvSpPr/>
          <p:nvPr/>
        </p:nvSpPr>
        <p:spPr bwMode="auto">
          <a:xfrm>
            <a:off x="827584" y="1412776"/>
            <a:ext cx="2201333" cy="88295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Historie</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
        <p:nvSpPr>
          <p:cNvPr id="18" name="Abgerundetes Rechteck 17">
            <a:hlinkClick r:id="" action="ppaction://noaction"/>
          </p:cNvPr>
          <p:cNvSpPr/>
          <p:nvPr/>
        </p:nvSpPr>
        <p:spPr bwMode="auto">
          <a:xfrm>
            <a:off x="5652120" y="3034583"/>
            <a:ext cx="2201333" cy="882953"/>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126">
              <a:spcBef>
                <a:spcPct val="0"/>
              </a:spcBef>
              <a:spcAft>
                <a:spcPct val="0"/>
              </a:spcAft>
              <a:buNone/>
            </a:pPr>
            <a:r>
              <a:rPr lang="de-DE" sz="2300" b="0" i="0" dirty="0" smtClean="0">
                <a:solidFill>
                  <a:srgbClr val="FFFFFF"/>
                </a:solidFill>
                <a:effectLst>
                  <a:outerShdw blurRad="38100" dist="38100" dir="2700000" algn="tl">
                    <a:srgbClr val="000000">
                      <a:alpha val="43137"/>
                    </a:srgbClr>
                  </a:outerShdw>
                </a:effectLst>
                <a:latin typeface="Calibri"/>
                <a:ea typeface="+mn-ea"/>
                <a:cs typeface="+mn-cs"/>
              </a:rPr>
              <a:t>Quellen</a:t>
            </a:r>
            <a:endParaRPr lang="de-DE" sz="2300" b="0" i="0" dirty="0">
              <a:solidFill>
                <a:srgbClr val="FFFFFF"/>
              </a:solidFill>
              <a:effectLst>
                <a:outerShdw blurRad="38100" dist="38100" dir="2700000" algn="tl">
                  <a:srgbClr val="000000">
                    <a:alpha val="43137"/>
                  </a:srgbClr>
                </a:outerShdw>
              </a:effectLst>
              <a:latin typeface="Calibri"/>
              <a:ea typeface="+mn-ea"/>
              <a:cs typeface="+mn-cs"/>
            </a:endParaRPr>
          </a:p>
        </p:txBody>
      </p:sp>
    </p:spTree>
    <p:extLst>
      <p:ext uri="{BB962C8B-B14F-4D97-AF65-F5344CB8AC3E}">
        <p14:creationId xmlns:p14="http://schemas.microsoft.com/office/powerpoint/2010/main" val="4250281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3" grpId="0" animBg="1"/>
      <p:bldP spid="14" grpId="0" animBg="1"/>
      <p:bldP spid="15"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000" y="230188"/>
            <a:ext cx="8382000" cy="664797"/>
          </a:xfrm>
        </p:spPr>
        <p:txBody>
          <a:bodyPr>
            <a:normAutofit fontScale="90000"/>
          </a:bodyPr>
          <a:lstStyle/>
          <a:p>
            <a:r>
              <a:rPr lang="de-DE" dirty="0" smtClean="0"/>
              <a:t>Historie</a:t>
            </a:r>
            <a:endParaRPr lang="de-DE" dirty="0"/>
          </a:p>
        </p:txBody>
      </p:sp>
      <p:pic>
        <p:nvPicPr>
          <p:cNvPr id="7" name="Picture 2" descr="C:\Users\StadtAffe\Desktop\Präsentation\left_circular.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416" y="372304"/>
            <a:ext cx="392400" cy="39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797385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111</Words>
  <Application>Microsoft Office PowerPoint</Application>
  <PresentationFormat>Bildschirmpräsentation (4:3)</PresentationFormat>
  <Paragraphs>16</Paragraphs>
  <Slides>2</Slides>
  <Notes>1</Notes>
  <HiddenSlides>0</HiddenSlides>
  <MMClips>0</MMClips>
  <ScaleCrop>false</ScaleCrop>
  <HeadingPairs>
    <vt:vector size="4" baseType="variant">
      <vt:variant>
        <vt:lpstr>Design</vt:lpstr>
      </vt:variant>
      <vt:variant>
        <vt:i4>1</vt:i4>
      </vt:variant>
      <vt:variant>
        <vt:lpstr>Folientitel</vt:lpstr>
      </vt:variant>
      <vt:variant>
        <vt:i4>2</vt:i4>
      </vt:variant>
    </vt:vector>
  </HeadingPairs>
  <TitlesOfParts>
    <vt:vector size="3" baseType="lpstr">
      <vt:lpstr>Larissa</vt:lpstr>
      <vt:lpstr>Inhaltsverzeichnis</vt:lpstr>
      <vt:lpstr>Historie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Inhaltsverzeichnis</dc:title>
  <dc:creator>StadtAffe</dc:creator>
  <cp:lastModifiedBy>StadtAffe</cp:lastModifiedBy>
  <cp:revision>1</cp:revision>
  <dcterms:created xsi:type="dcterms:W3CDTF">2012-08-29T20:16:53Z</dcterms:created>
  <dcterms:modified xsi:type="dcterms:W3CDTF">2012-08-29T20:22:26Z</dcterms:modified>
</cp:coreProperties>
</file>