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BC126-2939-46E4-9E24-D28E1352A419}" type="datetimeFigureOut">
              <a:rPr lang="de-DE" smtClean="0"/>
              <a:t>23.11.2012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B25E7-8987-41D3-9758-BAA1E468668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038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6AA8438-7C74-4136-98AF-B2FFEC552DBE}" type="datetime1">
              <a:rPr lang="de-DE" smtClean="0"/>
              <a:t>23.11.2012</a:t>
            </a:fld>
            <a:endParaRPr lang="de-DE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8AE606-4C78-4810-99CD-2CA9DCE23C6C}" type="datetime1">
              <a:rPr lang="de-DE" smtClean="0"/>
              <a:t>23.11.2012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09AAF-CC94-418D-81D6-6A7B587636B2}" type="datetime1">
              <a:rPr lang="de-DE" smtClean="0"/>
              <a:t>23.11.2012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D6A43-64E6-4FA8-A259-F549A78E17C0}" type="datetime1">
              <a:rPr lang="de-DE" smtClean="0"/>
              <a:t>23.11.2012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D4EDC-61C4-46D3-B261-9997F79B7026}" type="datetime1">
              <a:rPr lang="de-DE" smtClean="0"/>
              <a:t>23.11.2012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B545F-1F84-4F76-AD1C-9662C80D192E}" type="datetime1">
              <a:rPr lang="de-DE" smtClean="0"/>
              <a:t>23.11.2012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A89F7-0622-4F51-AD57-49481C67EFE0}" type="datetime1">
              <a:rPr lang="de-DE" smtClean="0"/>
              <a:t>23.11.2012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89284-C081-41BA-A1AE-FC2FB25C4933}" type="datetime1">
              <a:rPr lang="de-DE" smtClean="0"/>
              <a:t>23.11.2012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AF3E9-40E0-4A80-A872-FDDB5DDC813D}" type="datetime1">
              <a:rPr lang="de-DE" smtClean="0"/>
              <a:t>23.11.2012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11A66-8A4E-4C08-A19F-CC5C590EEDAF}" type="datetime1">
              <a:rPr lang="de-DE" smtClean="0"/>
              <a:t>23.11.2012</a:t>
            </a:fld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6FFF1-9109-4F7B-9EFC-8A731CBBC25F}" type="datetime1">
              <a:rPr lang="de-DE" smtClean="0"/>
              <a:t>23.11.2012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84220390-B4D1-408E-840F-53882DBF7941}" type="datetime1">
              <a:rPr lang="de-DE" smtClean="0"/>
              <a:t>23.11.2012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BA44F83-BDA2-4D72-8BF0-91F268EC2678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4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Bleibende Überschrift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Textbeispiel</a:t>
            </a:r>
          </a:p>
          <a:p>
            <a:r>
              <a:rPr lang="de-DE" dirty="0" smtClean="0"/>
              <a:t>2</a:t>
            </a:r>
          </a:p>
          <a:p>
            <a:r>
              <a:rPr lang="de-DE" dirty="0" smtClean="0"/>
              <a:t>3</a:t>
            </a:r>
          </a:p>
          <a:p>
            <a:r>
              <a:rPr lang="de-DE" dirty="0" smtClean="0"/>
              <a:t>4</a:t>
            </a:r>
          </a:p>
          <a:p>
            <a:r>
              <a:rPr lang="de-DE" dirty="0" smtClean="0"/>
              <a:t>5</a:t>
            </a:r>
          </a:p>
          <a:p>
            <a:r>
              <a:rPr lang="de-DE" dirty="0"/>
              <a:t>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715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Bleibende Überschrift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Anderer Text auf neuer Folie</a:t>
            </a:r>
          </a:p>
          <a:p>
            <a:r>
              <a:rPr lang="de-DE" dirty="0" smtClean="0"/>
              <a:t>A</a:t>
            </a:r>
          </a:p>
          <a:p>
            <a:r>
              <a:rPr lang="de-DE" dirty="0" smtClean="0"/>
              <a:t>B</a:t>
            </a:r>
          </a:p>
          <a:p>
            <a:r>
              <a:rPr lang="de-DE" dirty="0" smtClean="0"/>
              <a:t>C</a:t>
            </a:r>
          </a:p>
          <a:p>
            <a:r>
              <a:rPr lang="de-DE" dirty="0" smtClean="0"/>
              <a:t>D</a:t>
            </a:r>
          </a:p>
          <a:p>
            <a:r>
              <a:rPr lang="de-DE" dirty="0" smtClean="0"/>
              <a:t>E</a:t>
            </a:r>
          </a:p>
          <a:p>
            <a:r>
              <a:rPr lang="de-DE" dirty="0" smtClean="0"/>
              <a:t>Klicken, um wieder auszublenden!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420888"/>
            <a:ext cx="2419457" cy="3212976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44F83-BDA2-4D72-8BF0-91F268EC267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339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0</TotalTime>
  <Words>29</Words>
  <Application>Microsoft Office PowerPoint</Application>
  <PresentationFormat>Bildschirmpräsentation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Austin</vt:lpstr>
      <vt:lpstr>PowerPoint-Präsentation</vt:lpstr>
      <vt:lpstr>Bleibende Überschrift</vt:lpstr>
      <vt:lpstr>Bleibende Überschrift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Rainer Nelke</dc:creator>
  <cp:lastModifiedBy>Rainer Nelke</cp:lastModifiedBy>
  <cp:revision>1</cp:revision>
  <dcterms:created xsi:type="dcterms:W3CDTF">2012-11-23T13:26:25Z</dcterms:created>
  <dcterms:modified xsi:type="dcterms:W3CDTF">2012-11-23T13:30:22Z</dcterms:modified>
</cp:coreProperties>
</file>