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2298" y="-10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31E8-2E46-4CC8-AAFB-1010062EE7A8}" type="datetimeFigureOut">
              <a:rPr lang="de-DE" smtClean="0"/>
              <a:t>23.03.2015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AAEC-1BAF-414D-8A4B-74259613FF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0723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31E8-2E46-4CC8-AAFB-1010062EE7A8}" type="datetimeFigureOut">
              <a:rPr lang="de-DE" smtClean="0"/>
              <a:t>23.03.2015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AAEC-1BAF-414D-8A4B-74259613FF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4631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31E8-2E46-4CC8-AAFB-1010062EE7A8}" type="datetimeFigureOut">
              <a:rPr lang="de-DE" smtClean="0"/>
              <a:t>23.03.2015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AAEC-1BAF-414D-8A4B-74259613FF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5543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31E8-2E46-4CC8-AAFB-1010062EE7A8}" type="datetimeFigureOut">
              <a:rPr lang="de-DE" smtClean="0"/>
              <a:t>23.03.2015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AAEC-1BAF-414D-8A4B-74259613FF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6374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31E8-2E46-4CC8-AAFB-1010062EE7A8}" type="datetimeFigureOut">
              <a:rPr lang="de-DE" smtClean="0"/>
              <a:t>23.03.2015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AAEC-1BAF-414D-8A4B-74259613FF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2199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31E8-2E46-4CC8-AAFB-1010062EE7A8}" type="datetimeFigureOut">
              <a:rPr lang="de-DE" smtClean="0"/>
              <a:t>23.03.2015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AAEC-1BAF-414D-8A4B-74259613FF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975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31E8-2E46-4CC8-AAFB-1010062EE7A8}" type="datetimeFigureOut">
              <a:rPr lang="de-DE" smtClean="0"/>
              <a:t>23.03.2015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AAEC-1BAF-414D-8A4B-74259613FF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4895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31E8-2E46-4CC8-AAFB-1010062EE7A8}" type="datetimeFigureOut">
              <a:rPr lang="de-DE" smtClean="0"/>
              <a:t>23.03.2015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AAEC-1BAF-414D-8A4B-74259613FF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7684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31E8-2E46-4CC8-AAFB-1010062EE7A8}" type="datetimeFigureOut">
              <a:rPr lang="de-DE" smtClean="0"/>
              <a:t>23.03.2015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AAEC-1BAF-414D-8A4B-74259613FF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1655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31E8-2E46-4CC8-AAFB-1010062EE7A8}" type="datetimeFigureOut">
              <a:rPr lang="de-DE" smtClean="0"/>
              <a:t>23.03.2015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AAEC-1BAF-414D-8A4B-74259613FF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8620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31E8-2E46-4CC8-AAFB-1010062EE7A8}" type="datetimeFigureOut">
              <a:rPr lang="de-DE" smtClean="0"/>
              <a:t>23.03.2015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AAEC-1BAF-414D-8A4B-74259613FF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1064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531E8-2E46-4CC8-AAFB-1010062EE7A8}" type="datetimeFigureOut">
              <a:rPr lang="de-DE" smtClean="0"/>
              <a:t>23.03.2015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5AAEC-1BAF-414D-8A4B-74259613FF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773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111361" y="-1619286"/>
            <a:ext cx="301686" cy="75713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6</a:t>
            </a:r>
          </a:p>
          <a:p>
            <a:r>
              <a:rPr lang="de-DE" dirty="0" smtClean="0"/>
              <a:t>5</a:t>
            </a:r>
          </a:p>
          <a:p>
            <a:r>
              <a:rPr lang="de-DE" dirty="0" smtClean="0"/>
              <a:t>4</a:t>
            </a:r>
          </a:p>
          <a:p>
            <a:r>
              <a:rPr lang="de-DE" dirty="0" smtClean="0"/>
              <a:t>3</a:t>
            </a:r>
          </a:p>
          <a:p>
            <a:r>
              <a:rPr lang="de-DE" dirty="0" smtClean="0"/>
              <a:t>2</a:t>
            </a:r>
          </a:p>
          <a:p>
            <a:r>
              <a:rPr lang="de-DE" dirty="0" smtClean="0"/>
              <a:t>1</a:t>
            </a:r>
          </a:p>
          <a:p>
            <a:r>
              <a:rPr lang="de-DE" dirty="0"/>
              <a:t>0</a:t>
            </a:r>
            <a:endParaRPr lang="de-DE" dirty="0" smtClean="0"/>
          </a:p>
          <a:p>
            <a:r>
              <a:rPr lang="de-DE" dirty="0" smtClean="0"/>
              <a:t>9</a:t>
            </a:r>
          </a:p>
          <a:p>
            <a:r>
              <a:rPr lang="de-DE" dirty="0" smtClean="0"/>
              <a:t>8</a:t>
            </a:r>
          </a:p>
          <a:p>
            <a:r>
              <a:rPr lang="de-DE" dirty="0" smtClean="0"/>
              <a:t>7</a:t>
            </a:r>
          </a:p>
          <a:p>
            <a:r>
              <a:rPr lang="de-DE" dirty="0" smtClean="0"/>
              <a:t>6</a:t>
            </a:r>
          </a:p>
          <a:p>
            <a:r>
              <a:rPr lang="de-DE" dirty="0" smtClean="0"/>
              <a:t>5</a:t>
            </a:r>
          </a:p>
          <a:p>
            <a:r>
              <a:rPr lang="de-DE" dirty="0" smtClean="0"/>
              <a:t>4</a:t>
            </a:r>
          </a:p>
          <a:p>
            <a:r>
              <a:rPr lang="de-DE" dirty="0" smtClean="0"/>
              <a:t>3</a:t>
            </a:r>
          </a:p>
          <a:p>
            <a:r>
              <a:rPr lang="de-DE" dirty="0" smtClean="0"/>
              <a:t>2</a:t>
            </a:r>
          </a:p>
          <a:p>
            <a:r>
              <a:rPr lang="de-DE" dirty="0" smtClean="0"/>
              <a:t>1</a:t>
            </a:r>
          </a:p>
          <a:p>
            <a:r>
              <a:rPr lang="de-DE" dirty="0" smtClean="0"/>
              <a:t>0</a:t>
            </a:r>
          </a:p>
          <a:p>
            <a:r>
              <a:rPr lang="de-DE" dirty="0" smtClean="0"/>
              <a:t>9</a:t>
            </a:r>
          </a:p>
          <a:p>
            <a:r>
              <a:rPr lang="de-DE" dirty="0" smtClean="0"/>
              <a:t>8</a:t>
            </a:r>
          </a:p>
          <a:p>
            <a:r>
              <a:rPr lang="de-DE" dirty="0" smtClean="0"/>
              <a:t>7</a:t>
            </a:r>
          </a:p>
          <a:p>
            <a:r>
              <a:rPr lang="de-DE" dirty="0" smtClean="0"/>
              <a:t>6</a:t>
            </a:r>
          </a:p>
          <a:p>
            <a:r>
              <a:rPr lang="de-DE" dirty="0" smtClean="0"/>
              <a:t>5</a:t>
            </a:r>
          </a:p>
          <a:p>
            <a:r>
              <a:rPr lang="de-DE" dirty="0" smtClean="0"/>
              <a:t>4</a:t>
            </a:r>
          </a:p>
          <a:p>
            <a:r>
              <a:rPr lang="de-DE" dirty="0" smtClean="0"/>
              <a:t>3</a:t>
            </a:r>
          </a:p>
          <a:p>
            <a:r>
              <a:rPr lang="de-DE" dirty="0" smtClean="0"/>
              <a:t>2</a:t>
            </a:r>
          </a:p>
          <a:p>
            <a:r>
              <a:rPr lang="de-DE" dirty="0" smtClean="0"/>
              <a:t>1</a:t>
            </a:r>
          </a:p>
          <a:p>
            <a:r>
              <a:rPr lang="de-DE" dirty="0"/>
              <a:t>0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2987824" y="5513072"/>
            <a:ext cx="3016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 </a:t>
            </a:r>
            <a:endParaRPr lang="de-DE" dirty="0"/>
          </a:p>
          <a:p>
            <a:r>
              <a:rPr lang="de-DE" dirty="0" smtClean="0"/>
              <a:t>1</a:t>
            </a:r>
          </a:p>
          <a:p>
            <a:r>
              <a:rPr lang="de-DE" dirty="0" smtClean="0"/>
              <a:t>2</a:t>
            </a:r>
          </a:p>
          <a:p>
            <a:r>
              <a:rPr lang="de-DE" dirty="0"/>
              <a:t>3</a:t>
            </a:r>
          </a:p>
        </p:txBody>
      </p:sp>
      <p:sp>
        <p:nvSpPr>
          <p:cNvPr id="6" name="Rechteck 5"/>
          <p:cNvSpPr/>
          <p:nvPr/>
        </p:nvSpPr>
        <p:spPr>
          <a:xfrm>
            <a:off x="-275770" y="-1785257"/>
            <a:ext cx="9710056" cy="73554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-275770" y="5829276"/>
            <a:ext cx="9710056" cy="34308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3269112" y="5512596"/>
            <a:ext cx="217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%</a:t>
            </a: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-275770" y="5981676"/>
            <a:ext cx="9710056" cy="343083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Sinnvollen Text hier einfügen</a:t>
            </a:r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172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8.33333E-7 -0.24237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13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-8.33333E-7 0.74792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38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8.33333E-7 -0.41227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62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decel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0.00018 -0.29213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decel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 L 0.00018 -0.29213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decel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0.00017 -0.29213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decel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 L 0.00018 -0.29213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  <p:bldP spid="5" grpId="1"/>
      <p:bldP spid="6" grpId="0" animBg="1"/>
      <p:bldP spid="7" grpId="0" animBg="1"/>
      <p:bldP spid="8" grpId="0"/>
      <p:bldP spid="11" grpId="0" animBg="1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Office PowerPoint</Application>
  <PresentationFormat>Bildschirmpräsentation (4:3)</PresentationFormat>
  <Paragraphs>42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2015-03-23T18:18:39Z</dcterms:created>
  <dcterms:modified xsi:type="dcterms:W3CDTF">2015-03-23T18:18:43Z</dcterms:modified>
</cp:coreProperties>
</file>