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12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24AC8-3E6A-476F-AE1B-258BF278D6C8}" type="datetimeFigureOut">
              <a:rPr lang="de-DE" smtClean="0"/>
              <a:t>26.07.2010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CDC30-4D91-4844-ACE9-A69CD9F456B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24AC8-3E6A-476F-AE1B-258BF278D6C8}" type="datetimeFigureOut">
              <a:rPr lang="de-DE" smtClean="0"/>
              <a:t>26.07.2010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CDC30-4D91-4844-ACE9-A69CD9F456B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24AC8-3E6A-476F-AE1B-258BF278D6C8}" type="datetimeFigureOut">
              <a:rPr lang="de-DE" smtClean="0"/>
              <a:t>26.07.2010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CDC30-4D91-4844-ACE9-A69CD9F456B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24AC8-3E6A-476F-AE1B-258BF278D6C8}" type="datetimeFigureOut">
              <a:rPr lang="de-DE" smtClean="0"/>
              <a:t>26.07.2010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CDC30-4D91-4844-ACE9-A69CD9F456B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24AC8-3E6A-476F-AE1B-258BF278D6C8}" type="datetimeFigureOut">
              <a:rPr lang="de-DE" smtClean="0"/>
              <a:t>26.07.2010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CDC30-4D91-4844-ACE9-A69CD9F456B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24AC8-3E6A-476F-AE1B-258BF278D6C8}" type="datetimeFigureOut">
              <a:rPr lang="de-DE" smtClean="0"/>
              <a:t>26.07.2010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CDC30-4D91-4844-ACE9-A69CD9F456B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24AC8-3E6A-476F-AE1B-258BF278D6C8}" type="datetimeFigureOut">
              <a:rPr lang="de-DE" smtClean="0"/>
              <a:t>26.07.2010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CDC30-4D91-4844-ACE9-A69CD9F456B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24AC8-3E6A-476F-AE1B-258BF278D6C8}" type="datetimeFigureOut">
              <a:rPr lang="de-DE" smtClean="0"/>
              <a:t>26.07.2010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CDC30-4D91-4844-ACE9-A69CD9F456B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24AC8-3E6A-476F-AE1B-258BF278D6C8}" type="datetimeFigureOut">
              <a:rPr lang="de-DE" smtClean="0"/>
              <a:t>26.07.2010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CDC30-4D91-4844-ACE9-A69CD9F456B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24AC8-3E6A-476F-AE1B-258BF278D6C8}" type="datetimeFigureOut">
              <a:rPr lang="de-DE" smtClean="0"/>
              <a:t>26.07.2010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CDC30-4D91-4844-ACE9-A69CD9F456B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24AC8-3E6A-476F-AE1B-258BF278D6C8}" type="datetimeFigureOut">
              <a:rPr lang="de-DE" smtClean="0"/>
              <a:t>26.07.2010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CDC30-4D91-4844-ACE9-A69CD9F456B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24AC8-3E6A-476F-AE1B-258BF278D6C8}" type="datetimeFigureOut">
              <a:rPr lang="de-DE" smtClean="0"/>
              <a:t>26.07.2010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CDC30-4D91-4844-ACE9-A69CD9F456B6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Das ist ein Test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de-DE" dirty="0" smtClean="0"/>
              <a:t>Wie es hier aussieht</a:t>
            </a:r>
          </a:p>
          <a:p>
            <a:r>
              <a:rPr lang="de-DE" smtClean="0"/>
              <a:t>So sieht es aus!!</a:t>
            </a:r>
            <a:endParaRPr lang="de-D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Bildschirmpräsentation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Das ist ein Test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Das ist ein Test</dc:title>
  <dc:creator>Mario</dc:creator>
  <cp:lastModifiedBy>Mario</cp:lastModifiedBy>
  <cp:revision>1</cp:revision>
  <dcterms:created xsi:type="dcterms:W3CDTF">2010-07-26T21:01:34Z</dcterms:created>
  <dcterms:modified xsi:type="dcterms:W3CDTF">2010-07-26T21:02:19Z</dcterms:modified>
</cp:coreProperties>
</file>