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94660"/>
  </p:normalViewPr>
  <p:slideViewPr>
    <p:cSldViewPr snapToGrid="0">
      <p:cViewPr>
        <p:scale>
          <a:sx n="33" d="100"/>
          <a:sy n="33" d="100"/>
        </p:scale>
        <p:origin x="2376" y="18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7F624B-CB17-87A7-8390-5836022726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9E326AE-C37B-E02E-76DC-982DB80671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5574C8A-25A3-0473-713E-BE53F5C82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4FE4885-A61D-4AB6-8082-0F02B8EDF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0C6D99-B758-85FC-05F2-FD69F2A68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3379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5A1F7A-E829-378D-2B95-6EC5C78CC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3C3EC69-A27F-0390-65E9-D2482F0E8A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1AD103-86B7-5DDB-D8E8-A8C89C39F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5BFF54B-113C-3A48-C0FB-F356F027F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D9C295-E9AE-AC5A-E3E9-A4803FDDC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5371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85AAACF-7507-9126-2EF6-147BDCB89E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AB93930-2647-BDFB-EA58-8086F343DC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0B77BB-4A70-F679-353B-34C40BDF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2C0745-115B-0ED5-7947-37C496C01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824680-1685-2E74-C298-7A835870E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423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F5ADA2-CE02-2077-1D55-C8F350E61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E5B33D1-697E-9172-F447-DB8CDC40AE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A59729-7D8A-9AA5-4FED-A592465A3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2A2BFC5-ACC5-6007-A5F8-2940B233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82FAC4A-A4FC-294C-6F24-9B56E4B9C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5942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1721AD-172B-933B-7A77-77AF34C0D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A474C89-4194-2923-8816-736A884C8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E73497-D7AB-A5BD-96A1-1D0397F05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C607CC2-94AA-6408-6955-2BC6B3140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B7C17E-43A6-2B80-CF1E-4CC49613D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5392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A4D5B0-FC32-0FE9-8411-331786A13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37BA6A2-E93B-F542-416B-092B84225F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41F460-D846-BCE4-396C-AD59C64A5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8E5D0C1-002B-6412-E21A-BE4867CB0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A7BB04E-A2AE-A13B-97F1-523DA2372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A1C7F3D-79C8-3B4E-E655-4DDDA2202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640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FB3AED-4D4A-E236-1B8A-582568D23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F7F885C-A15D-624E-9795-5FF7543E0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E4AE1D8-BBA8-1722-5C75-76CB14088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D269919-C8C0-E2E6-6218-C003253A1F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C0AEE3E-E20C-C0D9-8006-C4483AFD9E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863AB7A-EA3A-5171-77FB-E9BEE871E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EAF9BCA-E957-D7B9-4056-C40C3B182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58C8CF5-C709-5CAE-9E32-DB68FCD92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86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1BEFA4-8B2A-8319-58AB-779BE0E0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E4B981E-0A0B-5FB9-37A9-703A3A9CE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837A222-3B60-DAF1-E316-E3D76E942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4FAAA18-94AF-87A9-C836-9676F1C78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8624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231A62A-D052-07E2-83C2-339E5DBDB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F1891E9-BCF3-A7F9-BEBF-6A0459818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1A84265-E835-BAA0-7F5E-F77A3881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000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439B95-708F-EDBC-2A03-CA21F860A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DD7E269-84D8-7169-AC70-90F0CDB2C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3E24A78-C73E-A60D-CD35-E6ED2958D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2E22DCE-D7DF-3023-8D81-DF37D4181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930AB6B-8503-2CA0-53A5-31C557F6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29DDF77-B15B-B000-FEC3-ADA16917C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24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A34730-69B9-617B-8CBC-D999AB1A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9E577AB-34EA-EEC2-D31D-214B6E97F1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7B10A7A-2832-04D3-A59C-AF59AD1BB1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A8CA6AC-7CDD-AF56-7DA6-8AF818034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11270DA-9863-03AD-1B0A-275B19367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1148D80-6C46-E185-3B48-5F75512A5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166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CFDCD76-153A-5242-A437-FF321A56A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BAEA7E-9EDE-F895-06D5-FB6044401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DEA8D0B-5071-CDB7-78C8-21DC000B4F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AF463-F01A-4D2E-9594-B0C99BC1863B}" type="datetimeFigureOut">
              <a:rPr lang="de-DE" smtClean="0"/>
              <a:t>15.09.2022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55BC157-808C-B53B-112D-D70EBB0848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CA940A6-E855-0CA9-D15D-C62F916EB3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E5296-D052-4A42-836C-AF6939DAE2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7452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B4640EBC-66E9-A8D8-3D2A-9A68EB16DE10}"/>
              </a:ext>
            </a:extLst>
          </p:cNvPr>
          <p:cNvSpPr txBox="1"/>
          <p:nvPr/>
        </p:nvSpPr>
        <p:spPr>
          <a:xfrm>
            <a:off x="589280" y="111760"/>
            <a:ext cx="9621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Mein Tolles Flowchart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9DCB9838-EA3A-9AD4-D3D6-18BF1DBDE48C}"/>
              </a:ext>
            </a:extLst>
          </p:cNvPr>
          <p:cNvGrpSpPr/>
          <p:nvPr/>
        </p:nvGrpSpPr>
        <p:grpSpPr>
          <a:xfrm>
            <a:off x="2042160" y="2204720"/>
            <a:ext cx="17195800" cy="2773680"/>
            <a:chOff x="2042160" y="2204720"/>
            <a:chExt cx="17195800" cy="2773680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FB6FA0C9-0B9B-FF64-C62A-E75EF414D7E8}"/>
                </a:ext>
              </a:extLst>
            </p:cNvPr>
            <p:cNvSpPr/>
            <p:nvPr/>
          </p:nvSpPr>
          <p:spPr>
            <a:xfrm>
              <a:off x="2042160" y="2204720"/>
              <a:ext cx="2479040" cy="975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/>
                <a:t>Step</a:t>
              </a:r>
              <a:r>
                <a:rPr lang="de-DE" dirty="0"/>
                <a:t> 1</a:t>
              </a:r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AF6CAB9-A8D0-4423-F8B9-D97A67055D01}"/>
                </a:ext>
              </a:extLst>
            </p:cNvPr>
            <p:cNvSpPr/>
            <p:nvPr/>
          </p:nvSpPr>
          <p:spPr>
            <a:xfrm>
              <a:off x="5400040" y="2204720"/>
              <a:ext cx="2479040" cy="975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/>
                <a:t>Step</a:t>
              </a:r>
              <a:r>
                <a:rPr lang="de-DE" dirty="0"/>
                <a:t> 2</a:t>
              </a:r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5D85E188-5258-7957-6414-6B36C48F45A3}"/>
                </a:ext>
              </a:extLst>
            </p:cNvPr>
            <p:cNvSpPr/>
            <p:nvPr/>
          </p:nvSpPr>
          <p:spPr>
            <a:xfrm>
              <a:off x="8757920" y="2204720"/>
              <a:ext cx="2479040" cy="975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/>
                <a:t>Step</a:t>
              </a:r>
              <a:r>
                <a:rPr lang="de-DE" dirty="0"/>
                <a:t> 3</a:t>
              </a:r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A5A9F511-3861-E2FB-1418-4CB440898377}"/>
                </a:ext>
              </a:extLst>
            </p:cNvPr>
            <p:cNvSpPr/>
            <p:nvPr/>
          </p:nvSpPr>
          <p:spPr>
            <a:xfrm>
              <a:off x="12659360" y="2204720"/>
              <a:ext cx="2479040" cy="975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/>
                <a:t>Step</a:t>
              </a:r>
              <a:r>
                <a:rPr lang="de-DE" dirty="0"/>
                <a:t> 4a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56D7ECC5-F4CC-1D09-5729-4FE20C749C42}"/>
                </a:ext>
              </a:extLst>
            </p:cNvPr>
            <p:cNvSpPr/>
            <p:nvPr/>
          </p:nvSpPr>
          <p:spPr>
            <a:xfrm>
              <a:off x="12659360" y="4003040"/>
              <a:ext cx="2479040" cy="975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/>
                <a:t>Step</a:t>
              </a:r>
              <a:r>
                <a:rPr lang="de-DE" dirty="0"/>
                <a:t> 4b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961B40C6-30C5-EC6D-4BEE-6C27E0767ED5}"/>
                </a:ext>
              </a:extLst>
            </p:cNvPr>
            <p:cNvSpPr/>
            <p:nvPr/>
          </p:nvSpPr>
          <p:spPr>
            <a:xfrm>
              <a:off x="16758920" y="2214880"/>
              <a:ext cx="2479040" cy="975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/>
                <a:t>Step</a:t>
              </a:r>
              <a:r>
                <a:rPr lang="de-DE" dirty="0"/>
                <a:t> 5</a:t>
              </a:r>
            </a:p>
          </p:txBody>
        </p: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41181A3E-227F-80FE-0485-91D31FE92E17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>
            <a:xfrm>
              <a:off x="4521200" y="2692400"/>
              <a:ext cx="87884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93A7D0CE-9C9D-DC20-8789-6A2850CD8FEC}"/>
                </a:ext>
              </a:extLst>
            </p:cNvPr>
            <p:cNvCxnSpPr>
              <a:cxnSpLocks/>
              <a:stCxn id="6" idx="3"/>
              <a:endCxn id="7" idx="1"/>
            </p:cNvCxnSpPr>
            <p:nvPr/>
          </p:nvCxnSpPr>
          <p:spPr>
            <a:xfrm>
              <a:off x="7879080" y="2692400"/>
              <a:ext cx="87884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87B68F11-5207-E4CE-4325-15B9A6B800E6}"/>
                </a:ext>
              </a:extLst>
            </p:cNvPr>
            <p:cNvCxnSpPr>
              <a:cxnSpLocks/>
              <a:stCxn id="7" idx="3"/>
            </p:cNvCxnSpPr>
            <p:nvPr/>
          </p:nvCxnSpPr>
          <p:spPr>
            <a:xfrm>
              <a:off x="11236960" y="2692400"/>
              <a:ext cx="1620520" cy="1016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3BB8A262-0D05-A818-CDDD-DF09D78EDA1C}"/>
                </a:ext>
              </a:extLst>
            </p:cNvPr>
            <p:cNvCxnSpPr>
              <a:cxnSpLocks/>
              <a:stCxn id="8" idx="2"/>
              <a:endCxn id="9" idx="0"/>
            </p:cNvCxnSpPr>
            <p:nvPr/>
          </p:nvCxnSpPr>
          <p:spPr>
            <a:xfrm>
              <a:off x="13898880" y="3180080"/>
              <a:ext cx="0" cy="82296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6B1BC987-889D-590C-9D97-4E4F2910119A}"/>
                </a:ext>
              </a:extLst>
            </p:cNvPr>
            <p:cNvCxnSpPr>
              <a:cxnSpLocks/>
            </p:cNvCxnSpPr>
            <p:nvPr/>
          </p:nvCxnSpPr>
          <p:spPr>
            <a:xfrm>
              <a:off x="9784080" y="3185160"/>
              <a:ext cx="3073400" cy="1318439"/>
            </a:xfrm>
            <a:prstGeom prst="bentConnector3">
              <a:avLst>
                <a:gd name="adj1" fmla="val 909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r Verbinder 23">
              <a:extLst>
                <a:ext uri="{FF2B5EF4-FFF2-40B4-BE49-F238E27FC236}">
                  <a16:creationId xmlns:a16="http://schemas.microsoft.com/office/drawing/2014/main" id="{6FD489E0-DAF1-8319-8EED-4181D7F7D97E}"/>
                </a:ext>
              </a:extLst>
            </p:cNvPr>
            <p:cNvCxnSpPr>
              <a:cxnSpLocks/>
              <a:stCxn id="9" idx="3"/>
              <a:endCxn id="10" idx="2"/>
            </p:cNvCxnSpPr>
            <p:nvPr/>
          </p:nvCxnSpPr>
          <p:spPr>
            <a:xfrm flipV="1">
              <a:off x="15138400" y="3190240"/>
              <a:ext cx="2860040" cy="1300480"/>
            </a:xfrm>
            <a:prstGeom prst="bentConnector2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r Verbinder 43">
              <a:extLst>
                <a:ext uri="{FF2B5EF4-FFF2-40B4-BE49-F238E27FC236}">
                  <a16:creationId xmlns:a16="http://schemas.microsoft.com/office/drawing/2014/main" id="{38A903CB-1BAA-B5B1-BBAD-850B382EB7AE}"/>
                </a:ext>
              </a:extLst>
            </p:cNvPr>
            <p:cNvCxnSpPr>
              <a:cxnSpLocks/>
              <a:stCxn id="8" idx="3"/>
              <a:endCxn id="10" idx="1"/>
            </p:cNvCxnSpPr>
            <p:nvPr/>
          </p:nvCxnSpPr>
          <p:spPr>
            <a:xfrm>
              <a:off x="15138400" y="2692400"/>
              <a:ext cx="1620520" cy="1016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994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0.02106 L -0.33034 -0.02454 " pathEditMode="relative" ptsTypes="AA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607 -0.02454 L -0.5323 -0.02454 " pathEditMode="relative" ptsTypes="AA">
                                      <p:cBhvr>
                                        <p:cTn id="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425 -0.02454 L -0.77461 -0.02454 " pathEditMode="relative" ptsTypes="AA">
                                      <p:cBhvr>
                                        <p:cTn id="1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PresentationFormat>Breitbild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2022-09-15T20:40:49Z</dcterms:created>
  <dcterms:modified xsi:type="dcterms:W3CDTF">2022-09-15T20:56:48Z</dcterms:modified>
</cp:coreProperties>
</file>