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2" d="100"/>
          <a:sy n="62" d="100"/>
        </p:scale>
        <p:origin x="1284" y="10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450A-F36D-4F55-9090-24FC7BD13E06}" type="datetimeFigureOut">
              <a:rPr lang="de-DE" smtClean="0"/>
              <a:t>06.11.2012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59F00-8927-4DBE-A0C0-0A60D54C02A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774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450A-F36D-4F55-9090-24FC7BD13E06}" type="datetimeFigureOut">
              <a:rPr lang="de-DE" smtClean="0"/>
              <a:t>06.11.2012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59F00-8927-4DBE-A0C0-0A60D54C02A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2645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450A-F36D-4F55-9090-24FC7BD13E06}" type="datetimeFigureOut">
              <a:rPr lang="de-DE" smtClean="0"/>
              <a:t>06.11.2012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59F00-8927-4DBE-A0C0-0A60D54C02A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7312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450A-F36D-4F55-9090-24FC7BD13E06}" type="datetimeFigureOut">
              <a:rPr lang="de-DE" smtClean="0"/>
              <a:t>06.11.2012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59F00-8927-4DBE-A0C0-0A60D54C02A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9811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6226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450A-F36D-4F55-9090-24FC7BD13E06}" type="datetimeFigureOut">
              <a:rPr lang="de-DE" smtClean="0"/>
              <a:t>06.11.2012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59F00-8927-4DBE-A0C0-0A60D54C02A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8429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450A-F36D-4F55-9090-24FC7BD13E06}" type="datetimeFigureOut">
              <a:rPr lang="de-DE" smtClean="0"/>
              <a:t>06.11.2012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59F00-8927-4DBE-A0C0-0A60D54C02A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437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74638"/>
            <a:ext cx="10515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1489075"/>
            <a:ext cx="5156200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1850" y="2193925"/>
            <a:ext cx="515620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9663" y="1489075"/>
            <a:ext cx="5157787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663" y="2193925"/>
            <a:ext cx="5157787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450A-F36D-4F55-9090-24FC7BD13E06}" type="datetimeFigureOut">
              <a:rPr lang="de-DE" smtClean="0"/>
              <a:t>06.11.2012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59F00-8927-4DBE-A0C0-0A60D54C02A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4741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450A-F36D-4F55-9090-24FC7BD13E06}" type="datetimeFigureOut">
              <a:rPr lang="de-DE" smtClean="0"/>
              <a:t>06.11.2012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59F00-8927-4DBE-A0C0-0A60D54C02A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5105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450A-F36D-4F55-9090-24FC7BD13E06}" type="datetimeFigureOut">
              <a:rPr lang="de-DE" smtClean="0"/>
              <a:t>06.11.2012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59F00-8927-4DBE-A0C0-0A60D54C02A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3569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450A-F36D-4F55-9090-24FC7BD13E06}" type="datetimeFigureOut">
              <a:rPr lang="de-DE" smtClean="0"/>
              <a:t>06.11.2012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59F00-8927-4DBE-A0C0-0A60D54C02A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2617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450A-F36D-4F55-9090-24FC7BD13E06}" type="datetimeFigureOut">
              <a:rPr lang="de-DE" smtClean="0"/>
              <a:t>06.11.2012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59F00-8927-4DBE-A0C0-0A60D54C02A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9860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1450A-F36D-4F55-9090-24FC7BD13E06}" type="datetimeFigureOut">
              <a:rPr lang="de-DE" smtClean="0"/>
              <a:t>06.11.2012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759F00-8927-4DBE-A0C0-0A60D54C02A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064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41"/>
          <p:cNvSpPr/>
          <p:nvPr/>
        </p:nvSpPr>
        <p:spPr>
          <a:xfrm>
            <a:off x="4568834" y="1017148"/>
            <a:ext cx="3154166" cy="3701745"/>
          </a:xfrm>
          <a:custGeom>
            <a:avLst/>
            <a:gdLst>
              <a:gd name="connsiteX0" fmla="*/ 2477052 w 3154166"/>
              <a:gd name="connsiteY0" fmla="*/ 0 h 3701745"/>
              <a:gd name="connsiteX1" fmla="*/ 3154166 w 3154166"/>
              <a:gd name="connsiteY1" fmla="*/ 791109 h 3701745"/>
              <a:gd name="connsiteX2" fmla="*/ 2477052 w 3154166"/>
              <a:gd name="connsiteY2" fmla="*/ 1582218 h 3701745"/>
              <a:gd name="connsiteX3" fmla="*/ 2477052 w 3154166"/>
              <a:gd name="connsiteY3" fmla="*/ 1205369 h 3701745"/>
              <a:gd name="connsiteX4" fmla="*/ 2324196 w 3154166"/>
              <a:gd name="connsiteY4" fmla="*/ 1213088 h 3701745"/>
              <a:gd name="connsiteX5" fmla="*/ 855324 w 3154166"/>
              <a:gd name="connsiteY5" fmla="*/ 2840800 h 3701745"/>
              <a:gd name="connsiteX6" fmla="*/ 888566 w 3154166"/>
              <a:gd name="connsiteY6" fmla="*/ 3170544 h 3701745"/>
              <a:gd name="connsiteX7" fmla="*/ 924666 w 3154166"/>
              <a:gd name="connsiteY7" fmla="*/ 3310943 h 3701745"/>
              <a:gd name="connsiteX8" fmla="*/ 330278 w 3154166"/>
              <a:gd name="connsiteY8" fmla="*/ 3195369 h 3701745"/>
              <a:gd name="connsiteX9" fmla="*/ 155952 w 3154166"/>
              <a:gd name="connsiteY9" fmla="*/ 3701745 h 3701745"/>
              <a:gd name="connsiteX10" fmla="*/ 112012 w 3154166"/>
              <a:gd name="connsiteY10" fmla="*/ 3581691 h 3701745"/>
              <a:gd name="connsiteX11" fmla="*/ 0 w 3154166"/>
              <a:gd name="connsiteY11" fmla="*/ 2840800 h 3701745"/>
              <a:gd name="connsiteX12" fmla="*/ 2236744 w 3154166"/>
              <a:gd name="connsiteY12" fmla="*/ 362179 h 3701745"/>
              <a:gd name="connsiteX13" fmla="*/ 2477052 w 3154166"/>
              <a:gd name="connsiteY13" fmla="*/ 350045 h 3701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54166" h="3701745">
                <a:moveTo>
                  <a:pt x="2477052" y="0"/>
                </a:moveTo>
                <a:lnTo>
                  <a:pt x="3154166" y="791109"/>
                </a:lnTo>
                <a:lnTo>
                  <a:pt x="2477052" y="1582218"/>
                </a:lnTo>
                <a:lnTo>
                  <a:pt x="2477052" y="1205369"/>
                </a:lnTo>
                <a:lnTo>
                  <a:pt x="2324196" y="1213088"/>
                </a:lnTo>
                <a:cubicBezTo>
                  <a:pt x="1499153" y="1296875"/>
                  <a:pt x="855324" y="1993651"/>
                  <a:pt x="855324" y="2840800"/>
                </a:cubicBezTo>
                <a:cubicBezTo>
                  <a:pt x="855324" y="2953754"/>
                  <a:pt x="866770" y="3064034"/>
                  <a:pt x="888566" y="3170544"/>
                </a:cubicBezTo>
                <a:lnTo>
                  <a:pt x="924666" y="3310943"/>
                </a:lnTo>
                <a:lnTo>
                  <a:pt x="330278" y="3195369"/>
                </a:lnTo>
                <a:lnTo>
                  <a:pt x="155952" y="3701745"/>
                </a:lnTo>
                <a:lnTo>
                  <a:pt x="112012" y="3581691"/>
                </a:lnTo>
                <a:cubicBezTo>
                  <a:pt x="39216" y="3347644"/>
                  <a:pt x="0" y="3098802"/>
                  <a:pt x="0" y="2840800"/>
                </a:cubicBezTo>
                <a:cubicBezTo>
                  <a:pt x="0" y="1550792"/>
                  <a:pt x="980398" y="489768"/>
                  <a:pt x="2236744" y="362179"/>
                </a:cubicBezTo>
                <a:lnTo>
                  <a:pt x="2477052" y="350045"/>
                </a:ln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Freeform 42"/>
          <p:cNvSpPr/>
          <p:nvPr/>
        </p:nvSpPr>
        <p:spPr>
          <a:xfrm rot="7200000">
            <a:off x="6811999" y="1716396"/>
            <a:ext cx="3154166" cy="3701745"/>
          </a:xfrm>
          <a:custGeom>
            <a:avLst/>
            <a:gdLst>
              <a:gd name="connsiteX0" fmla="*/ 2477052 w 3154166"/>
              <a:gd name="connsiteY0" fmla="*/ 0 h 3701745"/>
              <a:gd name="connsiteX1" fmla="*/ 3154166 w 3154166"/>
              <a:gd name="connsiteY1" fmla="*/ 791109 h 3701745"/>
              <a:gd name="connsiteX2" fmla="*/ 2477052 w 3154166"/>
              <a:gd name="connsiteY2" fmla="*/ 1582218 h 3701745"/>
              <a:gd name="connsiteX3" fmla="*/ 2477052 w 3154166"/>
              <a:gd name="connsiteY3" fmla="*/ 1205369 h 3701745"/>
              <a:gd name="connsiteX4" fmla="*/ 2324196 w 3154166"/>
              <a:gd name="connsiteY4" fmla="*/ 1213088 h 3701745"/>
              <a:gd name="connsiteX5" fmla="*/ 855324 w 3154166"/>
              <a:gd name="connsiteY5" fmla="*/ 2840800 h 3701745"/>
              <a:gd name="connsiteX6" fmla="*/ 888566 w 3154166"/>
              <a:gd name="connsiteY6" fmla="*/ 3170544 h 3701745"/>
              <a:gd name="connsiteX7" fmla="*/ 924666 w 3154166"/>
              <a:gd name="connsiteY7" fmla="*/ 3310943 h 3701745"/>
              <a:gd name="connsiteX8" fmla="*/ 330278 w 3154166"/>
              <a:gd name="connsiteY8" fmla="*/ 3195369 h 3701745"/>
              <a:gd name="connsiteX9" fmla="*/ 155952 w 3154166"/>
              <a:gd name="connsiteY9" fmla="*/ 3701745 h 3701745"/>
              <a:gd name="connsiteX10" fmla="*/ 112012 w 3154166"/>
              <a:gd name="connsiteY10" fmla="*/ 3581691 h 3701745"/>
              <a:gd name="connsiteX11" fmla="*/ 0 w 3154166"/>
              <a:gd name="connsiteY11" fmla="*/ 2840800 h 3701745"/>
              <a:gd name="connsiteX12" fmla="*/ 2236744 w 3154166"/>
              <a:gd name="connsiteY12" fmla="*/ 362179 h 3701745"/>
              <a:gd name="connsiteX13" fmla="*/ 2477052 w 3154166"/>
              <a:gd name="connsiteY13" fmla="*/ 350045 h 3701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54166" h="3701745">
                <a:moveTo>
                  <a:pt x="2477052" y="0"/>
                </a:moveTo>
                <a:lnTo>
                  <a:pt x="3154166" y="791109"/>
                </a:lnTo>
                <a:lnTo>
                  <a:pt x="2477052" y="1582218"/>
                </a:lnTo>
                <a:lnTo>
                  <a:pt x="2477052" y="1205369"/>
                </a:lnTo>
                <a:lnTo>
                  <a:pt x="2324196" y="1213088"/>
                </a:lnTo>
                <a:cubicBezTo>
                  <a:pt x="1499153" y="1296875"/>
                  <a:pt x="855324" y="1993651"/>
                  <a:pt x="855324" y="2840800"/>
                </a:cubicBezTo>
                <a:cubicBezTo>
                  <a:pt x="855324" y="2953754"/>
                  <a:pt x="866770" y="3064034"/>
                  <a:pt x="888566" y="3170544"/>
                </a:cubicBezTo>
                <a:lnTo>
                  <a:pt x="924666" y="3310943"/>
                </a:lnTo>
                <a:lnTo>
                  <a:pt x="330278" y="3195369"/>
                </a:lnTo>
                <a:lnTo>
                  <a:pt x="155952" y="3701745"/>
                </a:lnTo>
                <a:lnTo>
                  <a:pt x="112012" y="3581691"/>
                </a:lnTo>
                <a:cubicBezTo>
                  <a:pt x="39216" y="3347644"/>
                  <a:pt x="0" y="3098802"/>
                  <a:pt x="0" y="2840800"/>
                </a:cubicBezTo>
                <a:cubicBezTo>
                  <a:pt x="0" y="1550792"/>
                  <a:pt x="980398" y="489768"/>
                  <a:pt x="2236744" y="362179"/>
                </a:cubicBezTo>
                <a:lnTo>
                  <a:pt x="2477052" y="350045"/>
                </a:lnTo>
                <a:close/>
              </a:path>
            </a:pathLst>
          </a:cu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Freeform 23"/>
          <p:cNvSpPr/>
          <p:nvPr/>
        </p:nvSpPr>
        <p:spPr>
          <a:xfrm rot="14400000">
            <a:off x="5090777" y="3299412"/>
            <a:ext cx="3154166" cy="3701745"/>
          </a:xfrm>
          <a:custGeom>
            <a:avLst/>
            <a:gdLst>
              <a:gd name="connsiteX0" fmla="*/ 2477052 w 3154166"/>
              <a:gd name="connsiteY0" fmla="*/ 0 h 3701745"/>
              <a:gd name="connsiteX1" fmla="*/ 3154166 w 3154166"/>
              <a:gd name="connsiteY1" fmla="*/ 791109 h 3701745"/>
              <a:gd name="connsiteX2" fmla="*/ 2477052 w 3154166"/>
              <a:gd name="connsiteY2" fmla="*/ 1582218 h 3701745"/>
              <a:gd name="connsiteX3" fmla="*/ 2477052 w 3154166"/>
              <a:gd name="connsiteY3" fmla="*/ 1205369 h 3701745"/>
              <a:gd name="connsiteX4" fmla="*/ 2324196 w 3154166"/>
              <a:gd name="connsiteY4" fmla="*/ 1213088 h 3701745"/>
              <a:gd name="connsiteX5" fmla="*/ 855324 w 3154166"/>
              <a:gd name="connsiteY5" fmla="*/ 2840800 h 3701745"/>
              <a:gd name="connsiteX6" fmla="*/ 888566 w 3154166"/>
              <a:gd name="connsiteY6" fmla="*/ 3170544 h 3701745"/>
              <a:gd name="connsiteX7" fmla="*/ 924666 w 3154166"/>
              <a:gd name="connsiteY7" fmla="*/ 3310943 h 3701745"/>
              <a:gd name="connsiteX8" fmla="*/ 330278 w 3154166"/>
              <a:gd name="connsiteY8" fmla="*/ 3195369 h 3701745"/>
              <a:gd name="connsiteX9" fmla="*/ 155952 w 3154166"/>
              <a:gd name="connsiteY9" fmla="*/ 3701745 h 3701745"/>
              <a:gd name="connsiteX10" fmla="*/ 112012 w 3154166"/>
              <a:gd name="connsiteY10" fmla="*/ 3581691 h 3701745"/>
              <a:gd name="connsiteX11" fmla="*/ 0 w 3154166"/>
              <a:gd name="connsiteY11" fmla="*/ 2840800 h 3701745"/>
              <a:gd name="connsiteX12" fmla="*/ 2236744 w 3154166"/>
              <a:gd name="connsiteY12" fmla="*/ 362179 h 3701745"/>
              <a:gd name="connsiteX13" fmla="*/ 2477052 w 3154166"/>
              <a:gd name="connsiteY13" fmla="*/ 350045 h 3701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54166" h="3701745">
                <a:moveTo>
                  <a:pt x="2477052" y="0"/>
                </a:moveTo>
                <a:lnTo>
                  <a:pt x="3154166" y="791109"/>
                </a:lnTo>
                <a:lnTo>
                  <a:pt x="2477052" y="1582218"/>
                </a:lnTo>
                <a:lnTo>
                  <a:pt x="2477052" y="1205369"/>
                </a:lnTo>
                <a:lnTo>
                  <a:pt x="2324196" y="1213088"/>
                </a:lnTo>
                <a:cubicBezTo>
                  <a:pt x="1499153" y="1296875"/>
                  <a:pt x="855324" y="1993651"/>
                  <a:pt x="855324" y="2840800"/>
                </a:cubicBezTo>
                <a:cubicBezTo>
                  <a:pt x="855324" y="2953754"/>
                  <a:pt x="866770" y="3064034"/>
                  <a:pt x="888566" y="3170544"/>
                </a:cubicBezTo>
                <a:lnTo>
                  <a:pt x="924666" y="3310943"/>
                </a:lnTo>
                <a:lnTo>
                  <a:pt x="330278" y="3195369"/>
                </a:lnTo>
                <a:lnTo>
                  <a:pt x="155952" y="3701745"/>
                </a:lnTo>
                <a:lnTo>
                  <a:pt x="112012" y="3581691"/>
                </a:lnTo>
                <a:cubicBezTo>
                  <a:pt x="39216" y="3347644"/>
                  <a:pt x="0" y="3098802"/>
                  <a:pt x="0" y="2840800"/>
                </a:cubicBezTo>
                <a:cubicBezTo>
                  <a:pt x="0" y="1550792"/>
                  <a:pt x="980398" y="489768"/>
                  <a:pt x="2236744" y="362179"/>
                </a:cubicBezTo>
                <a:lnTo>
                  <a:pt x="2477052" y="350045"/>
                </a:ln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309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2012-11-06T20:01:43Z</dcterms:created>
  <dcterms:modified xsi:type="dcterms:W3CDTF">2012-11-06T20:15:24Z</dcterms:modified>
</cp:coreProperties>
</file>